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 type="custom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1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DF page 1" descr="PDF p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4"/>
            <a:ext cx="7556500" cy="10683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DF page 2" descr="PDF p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4"/>
            <a:ext cx="7556500" cy="1068371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oloKit">
  <a:themeElements>
    <a:clrScheme name="FoloKit">
      <a:dk1>
        <a:srgbClr val="000000"/>
      </a:dk1>
      <a:lt1>
        <a:srgbClr val="FFFFFF"/>
      </a:lt1>
      <a:dk2>
        <a:srgbClr val="1F1F1F"/>
      </a:dk2>
      <a:lt2>
        <a:srgbClr val="F2F2F2"/>
      </a:lt2>
      <a:accent1>
        <a:srgbClr val="3C6B59"/>
      </a:accent1>
      <a:accent2>
        <a:srgbClr val="5B9BD5"/>
      </a:accent2>
      <a:accent3>
        <a:srgbClr val="70AD47"/>
      </a:accent3>
      <a:accent4>
        <a:srgbClr val="ED7D31"/>
      </a:accent4>
      <a:accent5>
        <a:srgbClr val="A5A5A5"/>
      </a:accent5>
      <a:accent6>
        <a:srgbClr val="FFC000"/>
      </a:accent6>
      <a:hlink>
        <a:srgbClr val="0563C1"/>
      </a:hlink>
      <a:folHlink>
        <a:srgbClr val="954F72"/>
      </a:folHlink>
    </a:clrScheme>
    <a:fontScheme name="FoloKit">
      <a:majorFont>
        <a:latin typeface="Arial"/>
      </a:majorFont>
      <a:minorFont>
        <a:latin typeface="Arial"/>
      </a:minorFont>
    </a:fontScheme>
    <a:fmtScheme name="FoloKit">
      <a:fillStyleLst>
        <a:solidFill>
          <a:schemeClr val="phClr"/>
        </a:solidFill>
      </a:fillStyleLst>
      <a:lnStyleLst>
        <a:ln w="6350">
          <a:solidFill>
            <a:schemeClr val="phClr"/>
          </a:solidFill>
          <a:prstDash val="solid"/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FoloKit</Application>
  <PresentationFormat>On-screen Show (16:9)</PresentationFormat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PDF presentation</dc:title>
  <dc:creator>FoloKit</dc:creator>
</cp:coreProperties>
</file>